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5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94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93.xml" ContentType="application/vnd.openxmlformats-officedocument.presentationml.slide+xml"/>
  <Override PartName="/ppt/slides/slide92.xml" ContentType="application/vnd.openxmlformats-officedocument.presentationml.slide+xml"/>
  <Override PartName="/ppt/slides/slide91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80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6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17.xml" ContentType="application/vnd.openxmlformats-officedocument.presentationml.slide+xml"/>
  <Override PartName="/ppt/slides/slide2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091" r:id="rId2"/>
    <p:sldId id="1023" r:id="rId3"/>
    <p:sldId id="1024" r:id="rId4"/>
    <p:sldId id="1025" r:id="rId5"/>
    <p:sldId id="1026" r:id="rId6"/>
    <p:sldId id="1027" r:id="rId7"/>
    <p:sldId id="1028" r:id="rId8"/>
    <p:sldId id="1029" r:id="rId9"/>
    <p:sldId id="1030" r:id="rId10"/>
    <p:sldId id="1031" r:id="rId11"/>
    <p:sldId id="1092" r:id="rId12"/>
    <p:sldId id="1032" r:id="rId13"/>
    <p:sldId id="1033" r:id="rId14"/>
    <p:sldId id="1093" r:id="rId15"/>
    <p:sldId id="1034" r:id="rId16"/>
    <p:sldId id="1036" r:id="rId17"/>
    <p:sldId id="1037" r:id="rId18"/>
    <p:sldId id="1038" r:id="rId19"/>
    <p:sldId id="1094" r:id="rId20"/>
    <p:sldId id="1040" r:id="rId21"/>
    <p:sldId id="1095" r:id="rId22"/>
    <p:sldId id="1041" r:id="rId23"/>
    <p:sldId id="1096" r:id="rId24"/>
    <p:sldId id="1042" r:id="rId25"/>
    <p:sldId id="1043" r:id="rId26"/>
    <p:sldId id="1044" r:id="rId27"/>
    <p:sldId id="1045" r:id="rId28"/>
    <p:sldId id="1097" r:id="rId29"/>
    <p:sldId id="1098" r:id="rId30"/>
    <p:sldId id="1099" r:id="rId31"/>
    <p:sldId id="1047" r:id="rId32"/>
    <p:sldId id="1048" r:id="rId33"/>
    <p:sldId id="1049" r:id="rId34"/>
    <p:sldId id="1050" r:id="rId35"/>
    <p:sldId id="1051" r:id="rId36"/>
    <p:sldId id="1100" r:id="rId37"/>
    <p:sldId id="1052" r:id="rId38"/>
    <p:sldId id="1101" r:id="rId39"/>
    <p:sldId id="1102" r:id="rId40"/>
    <p:sldId id="1103" r:id="rId41"/>
    <p:sldId id="1053" r:id="rId42"/>
    <p:sldId id="1054" r:id="rId43"/>
    <p:sldId id="1055" r:id="rId44"/>
    <p:sldId id="1056" r:id="rId45"/>
    <p:sldId id="1057" r:id="rId46"/>
    <p:sldId id="1058" r:id="rId47"/>
    <p:sldId id="1059" r:id="rId48"/>
    <p:sldId id="1104" r:id="rId49"/>
    <p:sldId id="1060" r:id="rId50"/>
    <p:sldId id="1061" r:id="rId51"/>
    <p:sldId id="1062" r:id="rId52"/>
    <p:sldId id="1063" r:id="rId53"/>
    <p:sldId id="1064" r:id="rId54"/>
    <p:sldId id="1065" r:id="rId55"/>
    <p:sldId id="1066" r:id="rId56"/>
    <p:sldId id="1067" r:id="rId57"/>
    <p:sldId id="1068" r:id="rId58"/>
    <p:sldId id="1069" r:id="rId59"/>
    <p:sldId id="1070" r:id="rId60"/>
    <p:sldId id="1071" r:id="rId61"/>
    <p:sldId id="1072" r:id="rId62"/>
    <p:sldId id="1073" r:id="rId63"/>
    <p:sldId id="1105" r:id="rId64"/>
    <p:sldId id="1106" r:id="rId65"/>
    <p:sldId id="1078" r:id="rId66"/>
    <p:sldId id="1079" r:id="rId67"/>
    <p:sldId id="1107" r:id="rId68"/>
    <p:sldId id="1108" r:id="rId69"/>
    <p:sldId id="1109" r:id="rId70"/>
    <p:sldId id="1110" r:id="rId71"/>
    <p:sldId id="1080" r:id="rId72"/>
    <p:sldId id="1081" r:id="rId73"/>
    <p:sldId id="1111" r:id="rId74"/>
    <p:sldId id="1082" r:id="rId75"/>
    <p:sldId id="1112" r:id="rId76"/>
    <p:sldId id="1083" r:id="rId77"/>
    <p:sldId id="1113" r:id="rId78"/>
    <p:sldId id="1084" r:id="rId79"/>
    <p:sldId id="1114" r:id="rId80"/>
    <p:sldId id="1115" r:id="rId81"/>
    <p:sldId id="1116" r:id="rId82"/>
    <p:sldId id="1085" r:id="rId83"/>
    <p:sldId id="1086" r:id="rId84"/>
    <p:sldId id="1087" r:id="rId85"/>
    <p:sldId id="1117" r:id="rId86"/>
    <p:sldId id="1118" r:id="rId87"/>
    <p:sldId id="1119" r:id="rId88"/>
    <p:sldId id="1088" r:id="rId89"/>
    <p:sldId id="1120" r:id="rId90"/>
    <p:sldId id="1121" r:id="rId91"/>
    <p:sldId id="1122" r:id="rId92"/>
    <p:sldId id="1089" r:id="rId93"/>
    <p:sldId id="1090" r:id="rId94"/>
    <p:sldId id="1123" r:id="rId95"/>
  </p:sldIdLst>
  <p:sldSz cx="9144000" cy="6858000" type="screen4x3"/>
  <p:notesSz cx="6858000" cy="9144000"/>
  <p:photoAlbum layout="1pic" frame="frameStyle2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344" y="-8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ustomXml" Target="../customXml/item3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10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customXml" Target="../customXml/item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1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5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599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het opmaakprofiel te bewerken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2F1959C-3B15-422A-9FE5-0B5A87573643}" type="datetimeFigureOut">
              <a:rPr lang="nl-NL" smtClean="0"/>
              <a:pPr/>
              <a:t>10-1-2014</a:t>
            </a:fld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2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797767-B652-4E42-97AF-D6136A4B204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PP achtergro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vak 4"/>
          <p:cNvSpPr txBox="1"/>
          <p:nvPr/>
        </p:nvSpPr>
        <p:spPr>
          <a:xfrm>
            <a:off x="3071802" y="3714753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3600" b="1" dirty="0" smtClean="0"/>
              <a:t>BIG WHEELS Drive</a:t>
            </a:r>
          </a:p>
          <a:p>
            <a:pPr algn="r"/>
            <a:r>
              <a:rPr lang="nl-NL" sz="2800" b="1" dirty="0" smtClean="0"/>
              <a:t>Smeersystemen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0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928662" y="1000108"/>
            <a:ext cx="6741339" cy="488634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475" y="942975"/>
            <a:ext cx="611505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1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0298" y="1142984"/>
            <a:ext cx="4432172" cy="45291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2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1670" y="1000108"/>
            <a:ext cx="5072644" cy="481490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285875"/>
            <a:ext cx="52197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3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08088"/>
            <a:ext cx="7772400" cy="444023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4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14546" y="1000108"/>
            <a:ext cx="4716476" cy="476473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5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3108" y="1071546"/>
            <a:ext cx="5013852" cy="474346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5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86050" y="1071546"/>
            <a:ext cx="3638578" cy="474346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952625"/>
            <a:ext cx="4143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5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73908" y="1000108"/>
            <a:ext cx="5355612" cy="474346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6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43042" y="1142984"/>
            <a:ext cx="5938260" cy="464347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071546"/>
            <a:ext cx="5000660" cy="47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8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714488"/>
            <a:ext cx="7044309" cy="38243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1595438"/>
            <a:ext cx="8401050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20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28449" y="1142984"/>
            <a:ext cx="5258195" cy="46005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20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46279" y="1108478"/>
            <a:ext cx="5411803" cy="474941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21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84729" y="1000108"/>
            <a:ext cx="5887667" cy="481490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76513"/>
            <a:ext cx="48768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747838"/>
            <a:ext cx="59436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5588" y="1871663"/>
            <a:ext cx="35528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6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87001" y="1357298"/>
            <a:ext cx="6199709" cy="421164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1309688"/>
            <a:ext cx="69151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24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38098" y="1142984"/>
            <a:ext cx="4805670" cy="45291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776413"/>
            <a:ext cx="4067175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1763" y="1804988"/>
            <a:ext cx="380047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3138" y="1924050"/>
            <a:ext cx="465772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738313"/>
            <a:ext cx="42195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13" y="1738313"/>
            <a:ext cx="41433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27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0298" y="1000108"/>
            <a:ext cx="4254512" cy="472784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5088" y="1790700"/>
            <a:ext cx="39338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2238" y="1762125"/>
            <a:ext cx="38195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6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505080" y="1285860"/>
            <a:ext cx="4281498" cy="433417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738313"/>
            <a:ext cx="39624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29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81697" y="1142984"/>
            <a:ext cx="5447823" cy="45291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33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57290" y="1285860"/>
            <a:ext cx="6576665" cy="454026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34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57290" y="1308272"/>
            <a:ext cx="6643734" cy="442101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35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0034" y="1428736"/>
            <a:ext cx="6426676" cy="4154499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36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42" y="1714488"/>
            <a:ext cx="6529406" cy="392351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37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97066" y="1000108"/>
            <a:ext cx="5461016" cy="471949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39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708278" y="996982"/>
            <a:ext cx="3935424" cy="486091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9888" y="2290763"/>
            <a:ext cx="3324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3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07378" y="1428736"/>
            <a:ext cx="5522142" cy="431483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7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55713"/>
            <a:ext cx="7772400" cy="4346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4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57356" y="971552"/>
            <a:ext cx="5539548" cy="488634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4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43108" y="1142984"/>
            <a:ext cx="4991065" cy="467202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5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73613" y="1000108"/>
            <a:ext cx="4384403" cy="481490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5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28728" y="1036522"/>
            <a:ext cx="6357982" cy="474993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6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14414" y="1285860"/>
            <a:ext cx="6800870" cy="450057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7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06566" y="1000108"/>
            <a:ext cx="5937268" cy="483943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8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17613"/>
            <a:ext cx="7772400" cy="4421187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8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546225"/>
            <a:ext cx="7772400" cy="37655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49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03037" y="1428736"/>
            <a:ext cx="6869425" cy="427515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1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28742" y="1500174"/>
            <a:ext cx="6529406" cy="400086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7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298575"/>
            <a:ext cx="7772400" cy="425926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3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50794" y="1357298"/>
            <a:ext cx="6678792" cy="444025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3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5984" y="1643050"/>
            <a:ext cx="4710453" cy="388620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4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36716" y="1000108"/>
            <a:ext cx="5935680" cy="484156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2209800"/>
            <a:ext cx="40100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788" y="1966913"/>
            <a:ext cx="56864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5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28860" y="1285860"/>
            <a:ext cx="4445012" cy="446568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5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00304" y="1214422"/>
            <a:ext cx="4529150" cy="45291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5150" y="2281238"/>
            <a:ext cx="2933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000108"/>
            <a:ext cx="3175407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9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285852" y="1071546"/>
            <a:ext cx="6426739" cy="4672026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000108"/>
            <a:ext cx="4076584" cy="4729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7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40020" y="1214422"/>
            <a:ext cx="4589434" cy="45291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7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16468" y="1142984"/>
            <a:ext cx="5270176" cy="46005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000108"/>
            <a:ext cx="5619769" cy="481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58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2081213"/>
            <a:ext cx="7772400" cy="269557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5988" y="1233488"/>
            <a:ext cx="4772025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60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2027238"/>
            <a:ext cx="7772400" cy="2803525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25" y="1028700"/>
            <a:ext cx="37147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61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447590" y="1214422"/>
            <a:ext cx="6339120" cy="460058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6988" y="1085850"/>
            <a:ext cx="4010025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09_Afbeelding_0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571604" y="1142984"/>
            <a:ext cx="6140962" cy="4457712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088" y="1185863"/>
            <a:ext cx="46958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113" y="2281238"/>
            <a:ext cx="3533775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66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87604" y="1000108"/>
            <a:ext cx="4541850" cy="4641228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67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355855" y="1071546"/>
            <a:ext cx="4645037" cy="469256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68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840162" y="1142984"/>
            <a:ext cx="5589358" cy="452915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2313" y="1900238"/>
            <a:ext cx="26193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025" y="1576388"/>
            <a:ext cx="41719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0863" y="1452563"/>
            <a:ext cx="29622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71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977392" y="1107246"/>
            <a:ext cx="5380690" cy="470776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6938" y="1914525"/>
            <a:ext cx="48101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10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685800" y="1571612"/>
            <a:ext cx="7010947" cy="4165613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9388" y="1757363"/>
            <a:ext cx="37052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6925" y="1162050"/>
            <a:ext cx="50101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78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614493" y="1285860"/>
            <a:ext cx="5815027" cy="4344301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ig_Wheels_Smeersystemen_2011_Pagina_80_Afbeelding_00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61889" y="1571612"/>
            <a:ext cx="6567697" cy="4024324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1852613"/>
            <a:ext cx="78486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werPoint format Innovam Education blanco">
  <a:themeElements>
    <a:clrScheme name="Innovam PowerPoint grid ORANJ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novam PowerPoint grid ORANJ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novam PowerPoint grid ORANJ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m PowerPoint grid ORANJ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m PowerPoint grid ORANJ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m PowerPoint grid ORANJ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m PowerPoint grid ORANJ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m PowerPoint grid ORANJ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m PowerPoint grid ORANJ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m PowerPoint grid ORANJ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m PowerPoint grid ORANJ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m PowerPoint grid ORANJ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m PowerPoint grid ORANJ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m PowerPoint grid ORANJ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E5997FD04DD499DD7E21DBD488AE7" ma:contentTypeVersion="" ma:contentTypeDescription="Een nieuw document maken." ma:contentTypeScope="" ma:versionID="dd0410db9fbbb9503e195ac3ef9d2ee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BEFED48-3087-43E9-B52F-1179956A68F0}"/>
</file>

<file path=customXml/itemProps2.xml><?xml version="1.0" encoding="utf-8"?>
<ds:datastoreItem xmlns:ds="http://schemas.openxmlformats.org/officeDocument/2006/customXml" ds:itemID="{700DA441-9C36-4BD7-9DFF-7327F711B54E}"/>
</file>

<file path=customXml/itemProps3.xml><?xml version="1.0" encoding="utf-8"?>
<ds:datastoreItem xmlns:ds="http://schemas.openxmlformats.org/officeDocument/2006/customXml" ds:itemID="{E73D697F-3636-4846-9B28-937F79467AF0}"/>
</file>

<file path=docProps/app.xml><?xml version="1.0" encoding="utf-8"?>
<Properties xmlns="http://schemas.openxmlformats.org/officeDocument/2006/extended-properties" xmlns:vt="http://schemas.openxmlformats.org/officeDocument/2006/docPropsVTypes">
  <Template>Presentatie1</Template>
  <TotalTime>319</TotalTime>
  <Words>4</Words>
  <Application>Microsoft Office PowerPoint</Application>
  <PresentationFormat>Diavoorstelling (4:3)</PresentationFormat>
  <Paragraphs>2</Paragraphs>
  <Slides>94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94</vt:i4>
      </vt:variant>
    </vt:vector>
  </HeadingPairs>
  <TitlesOfParts>
    <vt:vector size="95" baseType="lpstr">
      <vt:lpstr>PowerPoint format Innovam Education blanco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Innovam Groep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Marlies Keers - Kamp</dc:creator>
  <cp:lastModifiedBy>Wim ten Klooster</cp:lastModifiedBy>
  <cp:revision>35</cp:revision>
  <dcterms:created xsi:type="dcterms:W3CDTF">2011-03-25T15:05:59Z</dcterms:created>
  <dcterms:modified xsi:type="dcterms:W3CDTF">2014-01-10T06:12:04Z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0x010100D5FE5997FD04DD499DD7E21DBD488AE7</vt:lpwstr>
  </property>
</Properties>
</file>